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32" r:id="rId4"/>
    <p:sldId id="333" r:id="rId5"/>
    <p:sldId id="256" r:id="rId6"/>
    <p:sldId id="257" r:id="rId7"/>
    <p:sldId id="258" r:id="rId8"/>
    <p:sldId id="326" r:id="rId9"/>
    <p:sldId id="259" r:id="rId10"/>
    <p:sldId id="262" r:id="rId11"/>
    <p:sldId id="268" r:id="rId12"/>
    <p:sldId id="264" r:id="rId13"/>
    <p:sldId id="267" r:id="rId14"/>
    <p:sldId id="265" r:id="rId15"/>
    <p:sldId id="269" r:id="rId16"/>
    <p:sldId id="270" r:id="rId17"/>
    <p:sldId id="271" r:id="rId18"/>
    <p:sldId id="273" r:id="rId19"/>
    <p:sldId id="278" r:id="rId20"/>
    <p:sldId id="274" r:id="rId21"/>
    <p:sldId id="275" r:id="rId22"/>
    <p:sldId id="276" r:id="rId23"/>
    <p:sldId id="277" r:id="rId24"/>
    <p:sldId id="279" r:id="rId25"/>
    <p:sldId id="287" r:id="rId26"/>
    <p:sldId id="313" r:id="rId27"/>
    <p:sldId id="315" r:id="rId28"/>
    <p:sldId id="282" r:id="rId29"/>
    <p:sldId id="280" r:id="rId30"/>
    <p:sldId id="281" r:id="rId31"/>
    <p:sldId id="283" r:id="rId32"/>
    <p:sldId id="284" r:id="rId33"/>
    <p:sldId id="285" r:id="rId34"/>
    <p:sldId id="286" r:id="rId35"/>
    <p:sldId id="289" r:id="rId36"/>
    <p:sldId id="290" r:id="rId37"/>
    <p:sldId id="291" r:id="rId38"/>
    <p:sldId id="295" r:id="rId39"/>
    <p:sldId id="294" r:id="rId40"/>
    <p:sldId id="301" r:id="rId41"/>
    <p:sldId id="325" r:id="rId42"/>
    <p:sldId id="296" r:id="rId43"/>
    <p:sldId id="299" r:id="rId44"/>
    <p:sldId id="300" r:id="rId45"/>
    <p:sldId id="303" r:id="rId46"/>
    <p:sldId id="302" r:id="rId4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82" d="100"/>
          <a:sy n="82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/>
              <a:t>2016-08-27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136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/>
              <a:t>2016-08-27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813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/>
              <a:t>2016-08-27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39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2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0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13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09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9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3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9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/>
              <a:t>2016-08-27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16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5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21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7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8B61-39E8-469D-A4B4-EC041E91E9A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418F-C705-43D9-B8AE-D65A4F59C8C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2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8B61-39E8-469D-A4B4-EC041E91E9A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418F-C705-43D9-B8AE-D65A4F59C8C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4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8B61-39E8-469D-A4B4-EC041E91E9A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418F-C705-43D9-B8AE-D65A4F59C8C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4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8B61-39E8-469D-A4B4-EC041E91E9A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418F-C705-43D9-B8AE-D65A4F59C8C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7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8B61-39E8-469D-A4B4-EC041E91E9A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418F-C705-43D9-B8AE-D65A4F59C8C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3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8B61-39E8-469D-A4B4-EC041E91E9A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418F-C705-43D9-B8AE-D65A4F59C8C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8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8B61-39E8-469D-A4B4-EC041E91E9A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418F-C705-43D9-B8AE-D65A4F59C8C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9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/>
              <a:t>2016-08-27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59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8B61-39E8-469D-A4B4-EC041E91E9A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418F-C705-43D9-B8AE-D65A4F59C8C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9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8B61-39E8-469D-A4B4-EC041E91E9A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418F-C705-43D9-B8AE-D65A4F59C8C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5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8B61-39E8-469D-A4B4-EC041E91E9A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418F-C705-43D9-B8AE-D65A4F59C8C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3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8B61-39E8-469D-A4B4-EC041E91E9A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7418F-C705-43D9-B8AE-D65A4F59C8C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2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/>
              <a:t>2016-08-27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215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/>
              <a:t>2016-08-27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051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/>
              <a:t>2016-08-27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21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/>
              <a:t>2016-08-27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42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/>
              <a:t>2016-08-27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9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53D8-BFA7-409B-B10A-FC8435F160FF}" type="datetimeFigureOut">
              <a:rPr lang="ko-KR" altLang="en-US" smtClean="0"/>
              <a:t>2016-08-27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26FD-3063-4CFF-9BB6-6AC1F94F9E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78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653D8-BFA7-409B-B10A-FC8435F160FF}" type="datetimeFigureOut">
              <a:rPr lang="ko-KR" altLang="en-US" smtClean="0"/>
              <a:t>2016-08-27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726FD-3063-4CFF-9BB6-6AC1F94F9E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27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653D8-BFA7-409B-B10A-FC8435F160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726FD-3063-4CFF-9BB6-6AC1F94F9EE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3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28B61-39E8-469D-A4B4-EC041E91E9A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2016-08-27</a:t>
            </a:fld>
            <a:endParaRPr lang="ko-KR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7418F-C705-43D9-B8AE-D65A4F59C8C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5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11100" dirty="0" smtClean="0">
                <a:solidFill>
                  <a:schemeClr val="bg1"/>
                </a:solidFill>
                <a:latin typeface="1훈솜사탕 R" panose="02020603020101020101" pitchFamily="18" charset="-127"/>
                <a:ea typeface="1훈솜사탕 R" panose="02020603020101020101" pitchFamily="18" charset="-127"/>
              </a:rPr>
              <a:t>더 예수 성품</a:t>
            </a:r>
            <a:endParaRPr lang="ko-KR" altLang="en-US" sz="11100" dirty="0">
              <a:solidFill>
                <a:schemeClr val="bg1"/>
              </a:solidFill>
              <a:latin typeface="1훈솜사탕 R" panose="02020603020101020101" pitchFamily="18" charset="-127"/>
              <a:ea typeface="1훈솜사탕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031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성경 캠프\캠프 7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8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ome\Desktop\성경 캠프\캠프 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98" y="0"/>
            <a:ext cx="513680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2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성경 캠프\캠프 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98" y="0"/>
            <a:ext cx="513680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8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ome\Desktop\성경 캠프\캠프 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2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esktop\성경 캠프\캠프 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98" y="0"/>
            <a:ext cx="513680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2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ome\Desktop\성경 캠프\캠프 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2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home\Desktop\성경 캠프\캠프 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5"/>
            <a:ext cx="9144000" cy="684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2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ome\Desktop\성경 캠프\캠프 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ome\Desktop\성경 캠프\캠프 7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2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ome\Desktop\성경 캠프\캠프 7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2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10400" dirty="0" smtClean="0">
                <a:solidFill>
                  <a:schemeClr val="bg1"/>
                </a:solidFill>
                <a:latin typeface="1훈솜사탕 R" panose="02020603020101020101" pitchFamily="18" charset="-127"/>
                <a:ea typeface="1훈솜사탕 R" panose="02020603020101020101" pitchFamily="18" charset="-127"/>
              </a:rPr>
              <a:t>2016 </a:t>
            </a:r>
            <a:r>
              <a:rPr lang="ko-KR" altLang="en-US" sz="10400" dirty="0" smtClean="0">
                <a:solidFill>
                  <a:schemeClr val="bg1"/>
                </a:solidFill>
                <a:latin typeface="1훈솜사탕 R" panose="02020603020101020101" pitchFamily="18" charset="-127"/>
                <a:ea typeface="1훈솜사탕 R" panose="02020603020101020101" pitchFamily="18" charset="-127"/>
              </a:rPr>
              <a:t>여름 성경 캠프</a:t>
            </a:r>
            <a:endParaRPr lang="ko-KR" altLang="en-US" sz="10400" dirty="0">
              <a:solidFill>
                <a:schemeClr val="bg1"/>
              </a:solidFill>
              <a:latin typeface="1훈솜사탕 R" panose="02020603020101020101" pitchFamily="18" charset="-127"/>
              <a:ea typeface="1훈솜사탕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1813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home\Desktop\성경 캠프\캠프 7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ome\Desktop\성경 캠프\캠프 7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ome\Desktop\성경 캠프\캠프 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ome\Desktop\성경 캠프\캠프 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5"/>
            <a:ext cx="9144000" cy="684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home\Desktop\성경 캠프\캠프 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98" y="0"/>
            <a:ext cx="513680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2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home\Desktop\성경 캠프\캠프 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98" y="0"/>
            <a:ext cx="513680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3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ome\Desktop\성경 캠프\캠프 7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5"/>
            <a:ext cx="9144000" cy="684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home\Desktop\성경 캠프\캠프 7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ome\Desktop\성경 캠프\캠프 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home\Desktop\성경 캠프\캠프 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98" y="0"/>
            <a:ext cx="513680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성경 캠프\캠프 8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98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ome\Desktop\성경 캠프\캠프 7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98" y="0"/>
            <a:ext cx="513680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home\Desktop\성경 캠프\캠프 7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5"/>
            <a:ext cx="9144000" cy="684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home\Desktop\성경 캠프\캠프 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5"/>
            <a:ext cx="9144000" cy="684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home\Desktop\성경 캠프\캠프 7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5"/>
            <a:ext cx="9144000" cy="684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8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home\Desktop\성경 캠프\캠프 7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98" y="0"/>
            <a:ext cx="513680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8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home\Desktop\성경 캠프\캠프 7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98" y="0"/>
            <a:ext cx="513680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8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home\Desktop\성경 캠프\캠프 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98" y="0"/>
            <a:ext cx="513680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8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home\Desktop\성경 캠프\캠프 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98" y="0"/>
            <a:ext cx="513680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8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home\Desktop\성경 캠프\캠프 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98" y="0"/>
            <a:ext cx="513680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9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ome\Desktop\성경 캠프\캠프 7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5"/>
            <a:ext cx="9144000" cy="684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84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성경 캠프\캠프 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98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home\Desktop\성경 캠프\캠프 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5"/>
            <a:ext cx="9144000" cy="684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82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home\Desktop\성경 캠프\캠프 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5"/>
            <a:ext cx="9144000" cy="684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9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home\Desktop\성경 캠프\캠프 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98" y="0"/>
            <a:ext cx="513680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9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home\Desktop\성경 캠프\캠프 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5"/>
            <a:ext cx="9144000" cy="684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9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home\Desktop\성경 캠프\캠프 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5"/>
            <a:ext cx="9144000" cy="6849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9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성경 캠프\캠프 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315"/>
            <a:ext cx="9144000" cy="4657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989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ome\Desktop\성경 캠프\캠프 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98" y="0"/>
            <a:ext cx="513680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86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성경 캠프\캠프 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8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성경 캠프\캠프 7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8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ome\Desktop\성경 캠프\캠프 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2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0</Words>
  <Application>Microsoft Office PowerPoint</Application>
  <PresentationFormat>화면 슬라이드 쇼(4:3)</PresentationFormat>
  <Paragraphs>2</Paragraphs>
  <Slides>44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44</vt:i4>
      </vt:variant>
    </vt:vector>
  </HeadingPairs>
  <TitlesOfParts>
    <vt:vector size="47" baseType="lpstr">
      <vt:lpstr>Office 테마</vt:lpstr>
      <vt:lpstr>1_Office 테마</vt:lpstr>
      <vt:lpstr>2_Office 테마</vt:lpstr>
      <vt:lpstr> 더 예수 성품</vt:lpstr>
      <vt:lpstr> 2016 여름 성경 캠프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이강민</dc:creator>
  <cp:lastModifiedBy>당회실</cp:lastModifiedBy>
  <cp:revision>17</cp:revision>
  <dcterms:created xsi:type="dcterms:W3CDTF">2016-08-25T08:42:20Z</dcterms:created>
  <dcterms:modified xsi:type="dcterms:W3CDTF">2016-08-27T08:39:50Z</dcterms:modified>
</cp:coreProperties>
</file>